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223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838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433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01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078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440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73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04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0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1841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7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78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CF428-C53F-4AA1-BA26-192044E930BE}" type="datetimeFigureOut">
              <a:rPr lang="it-IT" smtClean="0"/>
              <a:t>07/04/2023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28FCD-2C7C-4FD9-998C-62957E5EAA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22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ttotitolo 2"/>
          <p:cNvSpPr txBox="1">
            <a:spLocks/>
          </p:cNvSpPr>
          <p:nvPr/>
        </p:nvSpPr>
        <p:spPr>
          <a:xfrm>
            <a:off x="491174" y="4744704"/>
            <a:ext cx="814758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Caratteristiche della campagna:</a:t>
            </a:r>
            <a:endParaRPr lang="it-IT" dirty="0"/>
          </a:p>
        </p:txBody>
      </p:sp>
      <p:sp>
        <p:nvSpPr>
          <p:cNvPr id="9" name="Sottotitolo 2"/>
          <p:cNvSpPr txBox="1">
            <a:spLocks/>
          </p:cNvSpPr>
          <p:nvPr/>
        </p:nvSpPr>
        <p:spPr>
          <a:xfrm>
            <a:off x="468518" y="2728480"/>
            <a:ext cx="817023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Cliente:</a:t>
            </a:r>
            <a:endParaRPr lang="it-IT" dirty="0"/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478870" y="1115866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Sezione di riferimento:</a:t>
            </a:r>
            <a:endParaRPr lang="it-IT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498814" y="1648360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Sezione premio Agorà:</a:t>
            </a:r>
            <a:endParaRPr lang="it-IT" sz="1800" dirty="0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467528" y="5198354"/>
            <a:ext cx="8159886" cy="1110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r>
              <a:rPr lang="it-IT" sz="1800" dirty="0" smtClean="0"/>
              <a:t>Nome: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Descrizione: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Periodo di realizzazione:</a:t>
            </a:r>
            <a:endParaRPr lang="it-IT" sz="1800" dirty="0"/>
          </a:p>
        </p:txBody>
      </p:sp>
      <p:sp>
        <p:nvSpPr>
          <p:cNvPr id="16" name="Sottotitolo 2"/>
          <p:cNvSpPr txBox="1">
            <a:spLocks/>
          </p:cNvSpPr>
          <p:nvPr/>
        </p:nvSpPr>
        <p:spPr>
          <a:xfrm>
            <a:off x="1043608" y="404664"/>
            <a:ext cx="6824004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smtClean="0"/>
              <a:t>Info sulla campagna</a:t>
            </a:r>
            <a:endParaRPr lang="it-IT" b="1" i="1" dirty="0"/>
          </a:p>
        </p:txBody>
      </p:sp>
      <p:sp>
        <p:nvSpPr>
          <p:cNvPr id="17" name="Sottotitolo 2"/>
          <p:cNvSpPr txBox="1">
            <a:spLocks/>
          </p:cNvSpPr>
          <p:nvPr/>
        </p:nvSpPr>
        <p:spPr>
          <a:xfrm>
            <a:off x="453440" y="3182130"/>
            <a:ext cx="8159886" cy="11109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100"/>
              </a:spcBef>
            </a:pPr>
            <a:r>
              <a:rPr lang="it-IT" sz="1800" dirty="0" smtClean="0"/>
              <a:t>Nome: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Brand:</a:t>
            </a:r>
          </a:p>
          <a:p>
            <a:pPr algn="l">
              <a:spcBef>
                <a:spcPts val="100"/>
              </a:spcBef>
            </a:pPr>
            <a:r>
              <a:rPr lang="it-IT" sz="1800" dirty="0" smtClean="0"/>
              <a:t>Mercato di riferimento:</a:t>
            </a:r>
            <a:endParaRPr lang="it-IT" sz="18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9977"/>
            <a:ext cx="1263103" cy="107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28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ttotitolo 2"/>
          <p:cNvSpPr txBox="1">
            <a:spLocks/>
          </p:cNvSpPr>
          <p:nvPr/>
        </p:nvSpPr>
        <p:spPr>
          <a:xfrm>
            <a:off x="1043608" y="404664"/>
            <a:ext cx="6824004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smtClean="0"/>
              <a:t>Copy Strategy</a:t>
            </a:r>
            <a:endParaRPr lang="it-IT" b="1" i="1" dirty="0"/>
          </a:p>
        </p:txBody>
      </p:sp>
      <p:sp>
        <p:nvSpPr>
          <p:cNvPr id="14" name="Sottotitolo 2"/>
          <p:cNvSpPr txBox="1">
            <a:spLocks/>
          </p:cNvSpPr>
          <p:nvPr/>
        </p:nvSpPr>
        <p:spPr>
          <a:xfrm>
            <a:off x="490200" y="4077072"/>
            <a:ext cx="814758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Target di riferimento:</a:t>
            </a:r>
            <a:endParaRPr lang="it-IT" dirty="0"/>
          </a:p>
        </p:txBody>
      </p:sp>
      <p:sp>
        <p:nvSpPr>
          <p:cNvPr id="15" name="Sottotitolo 2"/>
          <p:cNvSpPr txBox="1">
            <a:spLocks/>
          </p:cNvSpPr>
          <p:nvPr/>
        </p:nvSpPr>
        <p:spPr>
          <a:xfrm>
            <a:off x="476422" y="2539090"/>
            <a:ext cx="8170238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Strategie:</a:t>
            </a:r>
            <a:endParaRPr lang="it-IT" dirty="0"/>
          </a:p>
        </p:txBody>
      </p:sp>
      <p:sp>
        <p:nvSpPr>
          <p:cNvPr id="16" name="Sottotitolo 2"/>
          <p:cNvSpPr txBox="1">
            <a:spLocks/>
          </p:cNvSpPr>
          <p:nvPr/>
        </p:nvSpPr>
        <p:spPr>
          <a:xfrm>
            <a:off x="477896" y="1115866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Obiettivi:</a:t>
            </a:r>
            <a:endParaRPr lang="it-IT" dirty="0"/>
          </a:p>
        </p:txBody>
      </p:sp>
      <p:sp>
        <p:nvSpPr>
          <p:cNvPr id="17" name="Sottotitolo 2"/>
          <p:cNvSpPr txBox="1">
            <a:spLocks/>
          </p:cNvSpPr>
          <p:nvPr/>
        </p:nvSpPr>
        <p:spPr>
          <a:xfrm>
            <a:off x="497840" y="1648360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D</a:t>
            </a:r>
            <a:r>
              <a:rPr lang="it-IT" sz="1800" dirty="0" smtClean="0"/>
              <a:t>escrizione ….</a:t>
            </a:r>
            <a:endParaRPr lang="it-IT" sz="1800" dirty="0"/>
          </a:p>
        </p:txBody>
      </p:sp>
      <p:sp>
        <p:nvSpPr>
          <p:cNvPr id="19" name="Sottotitolo 2"/>
          <p:cNvSpPr txBox="1">
            <a:spLocks/>
          </p:cNvSpPr>
          <p:nvPr/>
        </p:nvSpPr>
        <p:spPr>
          <a:xfrm>
            <a:off x="503066" y="4530722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D</a:t>
            </a:r>
            <a:r>
              <a:rPr lang="it-IT" sz="1800" dirty="0" smtClean="0"/>
              <a:t>escrizione ….</a:t>
            </a:r>
            <a:endParaRPr lang="it-IT" sz="1800" dirty="0"/>
          </a:p>
        </p:txBody>
      </p:sp>
      <p:sp>
        <p:nvSpPr>
          <p:cNvPr id="23" name="Sottotitolo 2"/>
          <p:cNvSpPr txBox="1">
            <a:spLocks/>
          </p:cNvSpPr>
          <p:nvPr/>
        </p:nvSpPr>
        <p:spPr>
          <a:xfrm>
            <a:off x="503056" y="2973180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/>
              <a:t>Descrizione ….</a:t>
            </a:r>
            <a:endParaRPr lang="it-IT" sz="1800" dirty="0"/>
          </a:p>
        </p:txBody>
      </p:sp>
      <p:sp>
        <p:nvSpPr>
          <p:cNvPr id="24" name="Sottotitolo 2"/>
          <p:cNvSpPr txBox="1">
            <a:spLocks/>
          </p:cNvSpPr>
          <p:nvPr/>
        </p:nvSpPr>
        <p:spPr>
          <a:xfrm>
            <a:off x="494826" y="5373216"/>
            <a:ext cx="8147582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 smtClean="0"/>
              <a:t>Declinazione della campagna:</a:t>
            </a:r>
            <a:endParaRPr lang="it-IT" dirty="0"/>
          </a:p>
        </p:txBody>
      </p:sp>
      <p:sp>
        <p:nvSpPr>
          <p:cNvPr id="25" name="Sottotitolo 2"/>
          <p:cNvSpPr txBox="1">
            <a:spLocks/>
          </p:cNvSpPr>
          <p:nvPr/>
        </p:nvSpPr>
        <p:spPr>
          <a:xfrm>
            <a:off x="507692" y="5826866"/>
            <a:ext cx="8159886" cy="554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/>
              <a:t>D</a:t>
            </a:r>
            <a:r>
              <a:rPr lang="it-IT" sz="1800" dirty="0" smtClean="0"/>
              <a:t>escrizione ….</a:t>
            </a:r>
            <a:endParaRPr lang="it-IT" sz="1800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9977"/>
            <a:ext cx="1263103" cy="107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35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ottotitolo 2"/>
          <p:cNvSpPr txBox="1">
            <a:spLocks/>
          </p:cNvSpPr>
          <p:nvPr/>
        </p:nvSpPr>
        <p:spPr>
          <a:xfrm>
            <a:off x="1043608" y="404664"/>
            <a:ext cx="6824004" cy="5544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b="1" i="1" dirty="0" smtClean="0"/>
              <a:t>Immagini/Foto/Video</a:t>
            </a:r>
            <a:endParaRPr lang="it-IT" b="1" i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299977"/>
            <a:ext cx="1263103" cy="107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27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56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Carmelo</dc:creator>
  <cp:lastModifiedBy>Giacomo Ferrito</cp:lastModifiedBy>
  <cp:revision>22</cp:revision>
  <dcterms:created xsi:type="dcterms:W3CDTF">2018-01-17T09:25:32Z</dcterms:created>
  <dcterms:modified xsi:type="dcterms:W3CDTF">2023-04-07T11:24:56Z</dcterms:modified>
</cp:coreProperties>
</file>